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bschnitt ohne Titel" id="{11B9BE49-23C4-ED48-81FC-0C679969ED8B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whBd4eEtIVw51Wf" initials="X" lastIdx="1" clrIdx="0">
    <p:extLst>
      <p:ext uri="{19B8F6BF-5375-455C-9EA6-DF929625EA0E}">
        <p15:presenceInfo xmlns:p15="http://schemas.microsoft.com/office/powerpoint/2012/main" userId="S::xwhbd4eetivw51wf@microsoft.pseudonym.fu-berlin.de::14b97269-4176-4995-aca6-c2eec637a51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D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 snapToGrid="0" snapToObjects="1">
      <p:cViewPr varScale="1">
        <p:scale>
          <a:sx n="104" d="100"/>
          <a:sy n="104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CCB4B-200D-FA44-A769-9EC4390805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4B035BA-5BE2-5446-9F36-FB704581A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C018C6-C7A7-3F42-A9DB-399CFA840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D91D37A-0355-C84D-AD91-EC1DA7CFB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1DDD2AD-7C27-8A41-9A3E-34EEBB8A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566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DFFF1-9875-AE42-B935-9E6D01B19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77994D2-535F-F847-BE38-DA71FCF9C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FAD0BA-3612-4847-AC71-B81659F5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F88E66-5B90-0547-B103-490D5592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AA9ED5E-6572-5542-A657-7CE8199E3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14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4992427-DDFF-C74A-A451-A849EC0C92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A889FB-B2D1-0B4C-9C96-F8022A43FC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602763-6CFF-6247-B4B5-CF6910881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616D2A-A8C3-F743-8B36-335F21A5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C214C-1D58-9E44-A8BA-F4C246409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352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899553-2CAC-9E44-BC3F-772BFDC8E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8BFF1C-23C4-3D4E-865E-1D58A111D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E94ED4-BABB-4C49-B6E7-40FF7F288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831317-A97D-6C49-B428-49C60349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C758D7-5891-E546-9A6B-926057BD6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7724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14314-5F58-CC44-AA53-8F8BA30EB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904411-27F3-A649-8932-B8507B6423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574D6C-C45A-AE4C-BE75-91C0D0840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0BDA14-1BC8-8743-8074-CE5372CD3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4D1867-CA21-D44D-B26F-9C32FAD31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87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B70E4-F27F-F24E-9DB6-33F068108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AACC8F-24FA-E24C-9948-9F8B9DAF94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4F002D-FEDE-FB48-AB01-10E443E7F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CF1EE44-B21F-2E47-8614-0DF58EEA5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6B25D4-B364-D849-954B-AFCABE6D9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BEB3EB3-9827-9548-B622-2D8B2751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5280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BF54E9-3E33-0A4B-A48F-AC4AAECF7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099CD16-E863-D04E-8E84-273AF4681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4C3BB0D-FBCB-7040-8C02-092211099F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7D1BD7-52F8-F644-B6C4-B2CFF77D9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D0FDEE7-0FD5-7142-83CF-B854F39F61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F21C1AF-A98E-D440-A041-1D955D44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E9E6E2B-143D-9941-B9D4-90230623A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0A16357-1391-3640-AC14-8507B0F65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953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781592-1B0A-3846-AE12-1A21CB25B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BF80158-A3FD-A84F-B2D5-E87AA0DAA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2C72BA2-FB83-1840-A89C-94E71F88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A4C468-EF60-9C45-9C3A-4EF0B404E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42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E399AD3-BA59-E540-86C1-45F194C3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8D74F25-4D08-F04F-9B6B-7D6B13D00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E5DCF2-E12C-EA46-9430-DA4FABDC6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557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B2B892-933F-7745-8745-DAF45BE6A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74144C-75BB-234A-881E-4FF372AD9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3112F4A-3F15-DF4B-8308-4A64CAAE2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AE71B90-8E53-5A42-A11A-81B3F8508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238E006-EFFD-7445-B796-5ACC32640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1E35E16-8B32-7642-ACB3-7723C2398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095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CA7D6C-B7A3-214A-942D-A94FFDF66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0329FF4-83F9-8A4F-8B48-CEEB64D3AB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7F26586-9259-7C40-AD8F-B97302AF2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11003D0-8AEF-F040-89A6-011C4A247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757A183-37BC-8D4F-B04C-F608E5CA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DE9D532-47DD-9A40-9702-3619666DC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321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317CF51-8416-C245-90E2-E9393960B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E8DAC6-F8AE-5941-91F2-4F00BE7A4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DA9E2F-A558-D849-B698-9C40FE92D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0B6D2-271C-194B-B5D4-4F3B4F0AE8A2}" type="datetimeFigureOut">
              <a:rPr lang="de-DE" smtClean="0"/>
              <a:t>03.05.21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2657AA-A1C6-384B-8640-DB8969EF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BF8248-62A1-794E-9D00-1A6442850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77479-9EEF-3A49-9450-B0EC15480F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976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Ein Bild, das Mann enthält.&#10;&#10;Automatisch generierte Beschreibung">
            <a:extLst>
              <a:ext uri="{FF2B5EF4-FFF2-40B4-BE49-F238E27FC236}">
                <a16:creationId xmlns:a16="http://schemas.microsoft.com/office/drawing/2014/main" id="{975FB14C-38BA-3545-9069-862A74D0FE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270"/>
          <a:stretch/>
        </p:blipFill>
        <p:spPr>
          <a:xfrm>
            <a:off x="2156354" y="541340"/>
            <a:ext cx="9475007" cy="624363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0E9AE57-BD98-2640-84B4-9D525F544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939" y="2720858"/>
            <a:ext cx="2260600" cy="3175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A849182-E52D-4F48-BD14-5A6A1CB3D0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0267" y="3271724"/>
            <a:ext cx="2108200" cy="2667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EEE3C74-2673-5545-851C-B64FFEC48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9463" y="3733679"/>
            <a:ext cx="1803400" cy="3302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13C3A13-B1BA-324C-B63F-4B3C93B09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0655" y="3533385"/>
            <a:ext cx="1676400" cy="3429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9CD6A26-8970-354F-A482-8E13B11DCE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9269" y="2802412"/>
            <a:ext cx="1854200" cy="5969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D442891-8007-7A46-B188-8981550DCB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5669" y="3492963"/>
            <a:ext cx="1219200" cy="3683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ED3B62A-60AD-8E48-BCEE-C1F935B282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37803" y="4111504"/>
            <a:ext cx="1295400" cy="4445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26F35C6-3108-6442-93FE-1D0A69073F9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5830" y="3888244"/>
            <a:ext cx="1625600" cy="7620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F88A131-F10A-9D43-8448-0D069C96341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76514" y="1640666"/>
            <a:ext cx="823909" cy="2331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37260C7D-35D9-CC49-8573-0F675D5C005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721765" y="970738"/>
            <a:ext cx="1069219" cy="330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7D21FE6-882D-5046-98BA-29B136633D4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36403" y="840741"/>
            <a:ext cx="1134819" cy="2331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EC9E071E-0783-FA47-A967-4CCEB4630A9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95636" y="1264430"/>
            <a:ext cx="943429" cy="330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CF973B0E-2036-CC4B-A1C6-E2D73701358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56234" y="1548483"/>
            <a:ext cx="1168734" cy="2479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F5F3DB12-A0A5-554B-988B-B038CC691ACF}"/>
              </a:ext>
            </a:extLst>
          </p:cNvPr>
          <p:cNvSpPr txBox="1"/>
          <p:nvPr/>
        </p:nvSpPr>
        <p:spPr>
          <a:xfrm>
            <a:off x="210927" y="97483"/>
            <a:ext cx="6389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/>
              <a:t>idealtypischer Schreibprozess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C1231B09-6EC7-1D47-A7D5-1FD61CD681CF}"/>
              </a:ext>
            </a:extLst>
          </p:cNvPr>
          <p:cNvSpPr txBox="1"/>
          <p:nvPr/>
        </p:nvSpPr>
        <p:spPr>
          <a:xfrm>
            <a:off x="2973149" y="2106292"/>
            <a:ext cx="271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Zwischenschritte: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DC5E943-CF0E-0D4D-BAF0-14EB34E9CD17}"/>
              </a:ext>
            </a:extLst>
          </p:cNvPr>
          <p:cNvSpPr txBox="1"/>
          <p:nvPr/>
        </p:nvSpPr>
        <p:spPr>
          <a:xfrm>
            <a:off x="8197109" y="388177"/>
            <a:ext cx="271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Arbeitsschritte:</a:t>
            </a:r>
            <a:endParaRPr lang="de-DE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0B8A91CE-5811-CE4E-8853-447A3C39FDAB}"/>
              </a:ext>
            </a:extLst>
          </p:cNvPr>
          <p:cNvSpPr txBox="1"/>
          <p:nvPr/>
        </p:nvSpPr>
        <p:spPr>
          <a:xfrm>
            <a:off x="5367677" y="5034088"/>
            <a:ext cx="726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88DBF"/>
                </a:solidFill>
              </a:rPr>
              <a:t>1. ??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D4CFB54-E6DE-D043-9B7D-A560BF5F9923}"/>
              </a:ext>
            </a:extLst>
          </p:cNvPr>
          <p:cNvSpPr txBox="1"/>
          <p:nvPr/>
        </p:nvSpPr>
        <p:spPr>
          <a:xfrm>
            <a:off x="7013368" y="5084683"/>
            <a:ext cx="72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288DBF"/>
                </a:solidFill>
              </a:rPr>
              <a:t>2. ??</a:t>
            </a:r>
          </a:p>
        </p:txBody>
      </p:sp>
      <p:sp>
        <p:nvSpPr>
          <p:cNvPr id="28" name="Rahmen 27">
            <a:extLst>
              <a:ext uri="{FF2B5EF4-FFF2-40B4-BE49-F238E27FC236}">
                <a16:creationId xmlns:a16="http://schemas.microsoft.com/office/drawing/2014/main" id="{B5CB195B-E370-B64F-B3DF-76846D298A42}"/>
              </a:ext>
            </a:extLst>
          </p:cNvPr>
          <p:cNvSpPr/>
          <p:nvPr/>
        </p:nvSpPr>
        <p:spPr>
          <a:xfrm>
            <a:off x="6085177" y="5975496"/>
            <a:ext cx="1067260" cy="288000"/>
          </a:xfrm>
          <a:prstGeom prst="frame">
            <a:avLst/>
          </a:prstGeom>
          <a:noFill/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452FB5A-0ED0-B74D-939E-7FE7B9BD9AC1}"/>
              </a:ext>
            </a:extLst>
          </p:cNvPr>
          <p:cNvSpPr txBox="1"/>
          <p:nvPr/>
        </p:nvSpPr>
        <p:spPr>
          <a:xfrm>
            <a:off x="186736" y="1255843"/>
            <a:ext cx="2245615" cy="5078313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de-DE" sz="1600" u="sng" dirty="0"/>
              <a:t>Arbeitsaufträge</a:t>
            </a:r>
            <a:r>
              <a:rPr lang="de-DE" sz="1400" dirty="0"/>
              <a:t>:</a:t>
            </a:r>
          </a:p>
          <a:p>
            <a:endParaRPr lang="de-DE" sz="1400" dirty="0"/>
          </a:p>
          <a:p>
            <a:r>
              <a:rPr lang="de-DE" sz="1400" dirty="0"/>
              <a:t>1. Ordnet die </a:t>
            </a:r>
          </a:p>
          <a:p>
            <a:r>
              <a:rPr lang="de-DE" sz="1400" dirty="0"/>
              <a:t>Arbeitsschritte per </a:t>
            </a:r>
            <a:br>
              <a:rPr lang="de-DE" sz="1400" dirty="0"/>
            </a:br>
            <a:r>
              <a:rPr lang="de-DE" sz="1400" dirty="0" err="1"/>
              <a:t>drag-and-drop</a:t>
            </a:r>
            <a:r>
              <a:rPr lang="de-DE" sz="1400" dirty="0"/>
              <a:t> den</a:t>
            </a:r>
            <a:br>
              <a:rPr lang="de-DE" sz="1400" dirty="0"/>
            </a:br>
            <a:r>
              <a:rPr lang="de-DE" sz="1400" dirty="0"/>
              <a:t>leeren Feldern zu.</a:t>
            </a:r>
          </a:p>
          <a:p>
            <a:endParaRPr lang="de-DE" sz="1400" dirty="0"/>
          </a:p>
          <a:p>
            <a:r>
              <a:rPr lang="de-DE" sz="1400" dirty="0"/>
              <a:t>2. Platziert ebenso die</a:t>
            </a:r>
          </a:p>
          <a:p>
            <a:r>
              <a:rPr lang="de-DE" sz="1400" dirty="0"/>
              <a:t>Zwischenschritte entlang</a:t>
            </a:r>
            <a:br>
              <a:rPr lang="de-DE" sz="1400" dirty="0"/>
            </a:br>
            <a:r>
              <a:rPr lang="de-DE" sz="1400" dirty="0"/>
              <a:t>der Linie und/oder um </a:t>
            </a:r>
            <a:br>
              <a:rPr lang="de-DE" sz="1400" dirty="0"/>
            </a:br>
            <a:r>
              <a:rPr lang="de-DE" sz="1400" dirty="0"/>
              <a:t>die Arbeitsschritt-Felder</a:t>
            </a:r>
            <a:br>
              <a:rPr lang="de-DE" sz="1400" dirty="0"/>
            </a:br>
            <a:r>
              <a:rPr lang="de-DE" sz="1400" dirty="0"/>
              <a:t>herum. </a:t>
            </a:r>
          </a:p>
          <a:p>
            <a:endParaRPr lang="de-DE" sz="1400" dirty="0"/>
          </a:p>
          <a:p>
            <a:r>
              <a:rPr lang="de-DE" sz="1400" dirty="0"/>
              <a:t>3. Welche zwei Unterpunkte</a:t>
            </a:r>
            <a:br>
              <a:rPr lang="de-DE" sz="1400" dirty="0"/>
            </a:br>
            <a:r>
              <a:rPr lang="de-DE" sz="1400" dirty="0"/>
              <a:t>können beim Überarbeiten</a:t>
            </a:r>
            <a:br>
              <a:rPr lang="de-DE" sz="1400" dirty="0"/>
            </a:br>
            <a:r>
              <a:rPr lang="de-DE" sz="1400" dirty="0"/>
              <a:t>bedacht werden?</a:t>
            </a:r>
            <a:br>
              <a:rPr lang="de-DE" sz="1400" dirty="0"/>
            </a:br>
            <a:r>
              <a:rPr lang="de-DE" sz="1400" dirty="0"/>
              <a:t>Ersetzt die Fragezeichen.</a:t>
            </a:r>
          </a:p>
          <a:p>
            <a:endParaRPr lang="de-DE" sz="1400" dirty="0"/>
          </a:p>
          <a:p>
            <a:r>
              <a:rPr lang="de-DE" sz="1400" dirty="0"/>
              <a:t>4. Speichert das Dokument.</a:t>
            </a:r>
          </a:p>
          <a:p>
            <a:endParaRPr lang="de-DE" sz="1400" dirty="0"/>
          </a:p>
          <a:p>
            <a:r>
              <a:rPr lang="de-DE" sz="1400" dirty="0"/>
              <a:t>5. Stellt eure Ergebnisse im </a:t>
            </a:r>
            <a:br>
              <a:rPr lang="de-DE" sz="1400" dirty="0"/>
            </a:br>
            <a:r>
              <a:rPr lang="de-DE" sz="1400" dirty="0"/>
              <a:t>Plenum vor.</a:t>
            </a:r>
          </a:p>
          <a:p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92045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Macintosh PowerPoint</Application>
  <PresentationFormat>Breitbild</PresentationFormat>
  <Paragraphs>18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XwhBd4eEtIVw51Wf</dc:creator>
  <cp:lastModifiedBy>XwhBd4eEtIVw51Wf</cp:lastModifiedBy>
  <cp:revision>11</cp:revision>
  <dcterms:created xsi:type="dcterms:W3CDTF">2021-04-29T09:48:54Z</dcterms:created>
  <dcterms:modified xsi:type="dcterms:W3CDTF">2021-05-03T14:33:26Z</dcterms:modified>
</cp:coreProperties>
</file>